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66" r:id="rId2"/>
    <p:sldId id="279" r:id="rId3"/>
    <p:sldId id="271" r:id="rId4"/>
    <p:sldId id="280" r:id="rId5"/>
    <p:sldId id="270" r:id="rId6"/>
    <p:sldId id="269" r:id="rId7"/>
    <p:sldId id="256" r:id="rId8"/>
    <p:sldId id="268" r:id="rId9"/>
    <p:sldId id="261" r:id="rId10"/>
    <p:sldId id="273" r:id="rId11"/>
    <p:sldId id="258" r:id="rId12"/>
    <p:sldId id="257" r:id="rId13"/>
    <p:sldId id="259" r:id="rId14"/>
    <p:sldId id="260" r:id="rId15"/>
    <p:sldId id="281" r:id="rId16"/>
    <p:sldId id="282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D0ABFB6-68A8-432D-A0CD-770FC861FCC1}">
          <p14:sldIdLst>
            <p14:sldId id="266"/>
            <p14:sldId id="279"/>
            <p14:sldId id="271"/>
            <p14:sldId id="280"/>
            <p14:sldId id="270"/>
            <p14:sldId id="269"/>
            <p14:sldId id="256"/>
            <p14:sldId id="268"/>
            <p14:sldId id="261"/>
            <p14:sldId id="273"/>
          </p14:sldIdLst>
        </p14:section>
        <p14:section name="Untitled Section" id="{DE5E8DF4-AC4E-42BC-AC7A-267B593D6F75}">
          <p14:sldIdLst>
            <p14:sldId id="258"/>
            <p14:sldId id="257"/>
            <p14:sldId id="259"/>
            <p14:sldId id="260"/>
            <p14:sldId id="281"/>
            <p14:sldId id="282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F4D4F-6F50-4B0B-A6C5-F37B4DB638A0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703D8-82DF-4E3B-8E94-A9B3F35FCB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0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703D8-82DF-4E3B-8E94-A9B3F35FCB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7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703D8-82DF-4E3B-8E94-A9B3F35FCB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06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9512"/>
          </a:xfrm>
        </p:spPr>
        <p:txBody>
          <a:bodyPr>
            <a:noAutofit/>
          </a:bodyPr>
          <a:lstStyle/>
          <a:p>
            <a:pPr algn="ctr"/>
            <a:r>
              <a:rPr lang="en-US" sz="16600" dirty="0" err="1" smtClean="0">
                <a:solidFill>
                  <a:srgbClr val="C00000"/>
                </a:solidFill>
              </a:rPr>
              <a:t>স্বাগতম</a:t>
            </a:r>
            <a:endParaRPr lang="en-US" sz="115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E:\flower_054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99" y="2209801"/>
            <a:ext cx="3895201" cy="358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flower_0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6" y="2209800"/>
            <a:ext cx="4474345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013" y="2209800"/>
            <a:ext cx="4474345" cy="4114800"/>
          </a:xfrm>
        </p:spPr>
      </p:pic>
    </p:spTree>
    <p:extLst>
      <p:ext uri="{BB962C8B-B14F-4D97-AF65-F5344CB8AC3E}">
        <p14:creationId xmlns:p14="http://schemas.microsoft.com/office/powerpoint/2010/main" val="379069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8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vcbvq</a:t>
            </a:r>
            <a:endParaRPr lang="en-US" sz="88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60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gv</a:t>
            </a:r>
            <a:r>
              <a:rPr lang="en-US" sz="60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:‡</a:t>
            </a:r>
            <a:r>
              <a:rPr lang="en-US" sz="60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Lvi‡k</a:t>
            </a:r>
            <a:r>
              <a:rPr lang="en-US" sz="60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60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Avjg</a:t>
            </a:r>
            <a:endParaRPr lang="en-US" sz="6000" b="1" dirty="0" smtClean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ctr">
              <a:buNone/>
            </a:pP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wkÿK</a:t>
            </a:r>
            <a:endParaRPr lang="en-US" sz="4400" b="1" dirty="0" smtClean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wÿb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m~Pxcvov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BDwbqb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vjq</a:t>
            </a:r>
            <a:endParaRPr lang="en-US" sz="4400" b="1" dirty="0" smtClean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ctr">
              <a:buNone/>
            </a:pP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kvn&amp;ivw¯Í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4400" b="1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Pvu`cyi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|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Eamil:mkalam.alam5@gmail.com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মোবাইলঃ০১৮১৫০৫২৭৮৬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SUS\Documents\ASUS\image20120917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36" y="4038600"/>
            <a:ext cx="2535863" cy="201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04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848600" cy="4434840"/>
          </a:xfrm>
        </p:spPr>
        <p:txBody>
          <a:bodyPr/>
          <a:lstStyle/>
          <a:p>
            <a:r>
              <a:rPr lang="en-US" sz="4800" dirty="0" err="1" smtClean="0"/>
              <a:t>শ্রেণী</a:t>
            </a:r>
            <a:r>
              <a:rPr lang="en-US" sz="4800" dirty="0"/>
              <a:t> </a:t>
            </a:r>
            <a:r>
              <a:rPr lang="en-US" sz="4800" dirty="0" smtClean="0"/>
              <a:t>: </a:t>
            </a:r>
            <a:r>
              <a:rPr lang="en-US" sz="4800" dirty="0" err="1" smtClean="0"/>
              <a:t>নবম</a:t>
            </a:r>
            <a:endParaRPr lang="en-US" sz="4800" dirty="0" smtClean="0"/>
          </a:p>
          <a:p>
            <a:r>
              <a:rPr lang="en-US" sz="4800" dirty="0" err="1" smtClean="0"/>
              <a:t>বিষয়</a:t>
            </a:r>
            <a:r>
              <a:rPr lang="en-US" sz="4800" dirty="0" smtClean="0"/>
              <a:t> : </a:t>
            </a:r>
            <a:r>
              <a:rPr lang="en-US" sz="4800" dirty="0" err="1" smtClean="0"/>
              <a:t>সাধারণ</a:t>
            </a:r>
            <a:r>
              <a:rPr lang="en-US" sz="4800" dirty="0" smtClean="0"/>
              <a:t> </a:t>
            </a:r>
            <a:r>
              <a:rPr lang="en-US" sz="4800" dirty="0" err="1" smtClean="0"/>
              <a:t>বিঞ্জান</a:t>
            </a:r>
            <a:endParaRPr lang="en-US" sz="4800" dirty="0" smtClean="0"/>
          </a:p>
          <a:p>
            <a:r>
              <a:rPr lang="en-US" sz="4800" dirty="0" err="1" smtClean="0"/>
              <a:t>তারিখ</a:t>
            </a:r>
            <a:r>
              <a:rPr lang="en-US" sz="4800" dirty="0" smtClean="0"/>
              <a:t> : ২১/০৬/২০১৩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81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9" y="533400"/>
            <a:ext cx="3996541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44900"/>
            <a:ext cx="1905000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9" y="3657600"/>
            <a:ext cx="3996541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84" y="3657600"/>
            <a:ext cx="305552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E:\3605_039-cop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33400"/>
            <a:ext cx="5030704" cy="311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55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1810512"/>
          </a:xfrm>
        </p:spPr>
        <p:txBody>
          <a:bodyPr>
            <a:normAutofit fontScale="90000"/>
          </a:bodyPr>
          <a:lstStyle/>
          <a:p>
            <a:r>
              <a:rPr lang="en-US" sz="7200" b="1" dirty="0" err="1" smtClean="0">
                <a:solidFill>
                  <a:srgbClr val="00B050"/>
                </a:solidFill>
              </a:rPr>
              <a:t>প্রাণীজগতের</a:t>
            </a:r>
            <a:r>
              <a:rPr lang="en-US" sz="7200" b="1" dirty="0" smtClean="0">
                <a:solidFill>
                  <a:srgbClr val="00B050"/>
                </a:solidFill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</a:rPr>
              <a:t>শ্রেণী</a:t>
            </a:r>
            <a:r>
              <a:rPr lang="en-US" sz="7200" b="1" dirty="0" smtClean="0">
                <a:solidFill>
                  <a:srgbClr val="00B050"/>
                </a:solidFill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</a:rPr>
              <a:t>বিভাগ</a:t>
            </a:r>
            <a:endParaRPr lang="en-US" sz="7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0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/>
              <a:t>আচরনিক</a:t>
            </a:r>
            <a:r>
              <a:rPr lang="en-US" sz="9600" dirty="0"/>
              <a:t> </a:t>
            </a:r>
            <a:r>
              <a:rPr lang="en-US" sz="9600" dirty="0" err="1"/>
              <a:t>উদ্দেশ্য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229600" cy="4434840"/>
          </a:xfrm>
        </p:spPr>
        <p:txBody>
          <a:bodyPr/>
          <a:lstStyle/>
          <a:p>
            <a:r>
              <a:rPr lang="en-US" sz="4400" dirty="0" err="1"/>
              <a:t>প্রাণী</a:t>
            </a:r>
            <a:r>
              <a:rPr lang="en-US" sz="4400" dirty="0"/>
              <a:t> </a:t>
            </a:r>
            <a:r>
              <a:rPr lang="en-US" sz="4400" dirty="0" err="1"/>
              <a:t>জগতের</a:t>
            </a:r>
            <a:r>
              <a:rPr lang="en-US" sz="4400" dirty="0"/>
              <a:t> </a:t>
            </a:r>
            <a:r>
              <a:rPr lang="en-US" sz="4400" dirty="0" err="1"/>
              <a:t>পর্ব</a:t>
            </a:r>
            <a:r>
              <a:rPr lang="en-US" sz="4400" dirty="0"/>
              <a:t> </a:t>
            </a:r>
            <a:r>
              <a:rPr lang="en-US" sz="4400" dirty="0" err="1"/>
              <a:t>কয়টি</a:t>
            </a:r>
            <a:r>
              <a:rPr lang="en-US" sz="4400" dirty="0"/>
              <a:t> </a:t>
            </a:r>
            <a:r>
              <a:rPr lang="en-US" sz="4400" dirty="0" err="1"/>
              <a:t>বলতে</a:t>
            </a:r>
            <a:r>
              <a:rPr lang="en-US" sz="4400" dirty="0"/>
              <a:t> </a:t>
            </a:r>
            <a:r>
              <a:rPr lang="en-US" sz="4400" dirty="0" err="1"/>
              <a:t>পারবে</a:t>
            </a:r>
            <a:r>
              <a:rPr lang="en-US" sz="4400" dirty="0"/>
              <a:t>।</a:t>
            </a:r>
          </a:p>
          <a:p>
            <a:r>
              <a:rPr lang="en-US" sz="4400" dirty="0" err="1"/>
              <a:t>পর্ব</a:t>
            </a:r>
            <a:r>
              <a:rPr lang="en-US" sz="4400" dirty="0"/>
              <a:t> </a:t>
            </a:r>
            <a:r>
              <a:rPr lang="en-US" sz="4400" dirty="0" err="1"/>
              <a:t>গুলোর</a:t>
            </a:r>
            <a:r>
              <a:rPr lang="en-US" sz="4400" dirty="0"/>
              <a:t> </a:t>
            </a:r>
            <a:r>
              <a:rPr lang="en-US" sz="4400" dirty="0" err="1"/>
              <a:t>বৈশিষ্ট্য</a:t>
            </a:r>
            <a:r>
              <a:rPr lang="en-US" sz="4400" dirty="0"/>
              <a:t> </a:t>
            </a:r>
            <a:r>
              <a:rPr lang="en-US" sz="4400" dirty="0" err="1"/>
              <a:t>বর্ণনা</a:t>
            </a:r>
            <a:r>
              <a:rPr lang="en-US" sz="4400" dirty="0"/>
              <a:t> </a:t>
            </a:r>
            <a:r>
              <a:rPr lang="en-US" sz="4400" dirty="0" err="1"/>
              <a:t>করতে</a:t>
            </a:r>
            <a:r>
              <a:rPr lang="en-US" sz="4400" dirty="0"/>
              <a:t> </a:t>
            </a:r>
            <a:r>
              <a:rPr lang="en-US" sz="4400" dirty="0" err="1"/>
              <a:t>পারবে</a:t>
            </a:r>
            <a:r>
              <a:rPr lang="en-US" sz="4400" dirty="0"/>
              <a:t>।</a:t>
            </a:r>
          </a:p>
          <a:p>
            <a:r>
              <a:rPr lang="en-US" sz="4400" dirty="0"/>
              <a:t> </a:t>
            </a:r>
            <a:r>
              <a:rPr lang="en-US" sz="4400" dirty="0" err="1"/>
              <a:t>প্রাণীগুলো</a:t>
            </a:r>
            <a:r>
              <a:rPr lang="en-US" sz="4400" dirty="0"/>
              <a:t> </a:t>
            </a:r>
            <a:r>
              <a:rPr lang="en-US" sz="4400" dirty="0" err="1"/>
              <a:t>দেখে</a:t>
            </a:r>
            <a:r>
              <a:rPr lang="en-US" sz="4400" dirty="0"/>
              <a:t> </a:t>
            </a:r>
            <a:r>
              <a:rPr lang="en-US" sz="4400" dirty="0" err="1"/>
              <a:t>তাদের</a:t>
            </a:r>
            <a:r>
              <a:rPr lang="en-US" sz="4400" dirty="0"/>
              <a:t> </a:t>
            </a:r>
            <a:r>
              <a:rPr lang="en-US" sz="4400" dirty="0" err="1"/>
              <a:t>শ্রেণী</a:t>
            </a:r>
            <a:r>
              <a:rPr lang="en-US" sz="4400" dirty="0"/>
              <a:t> </a:t>
            </a:r>
            <a:r>
              <a:rPr lang="en-US" sz="4400" dirty="0" err="1"/>
              <a:t>বিন্যাস</a:t>
            </a:r>
            <a:r>
              <a:rPr lang="en-US" sz="4400" dirty="0"/>
              <a:t> </a:t>
            </a:r>
            <a:r>
              <a:rPr lang="en-US" sz="4400" dirty="0" err="1"/>
              <a:t>করতে</a:t>
            </a:r>
            <a:r>
              <a:rPr lang="en-US" sz="4400" dirty="0"/>
              <a:t> </a:t>
            </a:r>
            <a:r>
              <a:rPr lang="en-US" sz="4400" dirty="0" err="1"/>
              <a:t>পারবে</a:t>
            </a:r>
            <a:r>
              <a:rPr lang="en-US" sz="4400" dirty="0"/>
              <a:t>।</a:t>
            </a:r>
          </a:p>
          <a:p>
            <a:pPr marL="0" indent="0">
              <a:buNone/>
            </a:pPr>
            <a:endParaRPr lang="en-US" sz="4400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4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9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cªv‡Uv‡Rvqv</a:t>
            </a:r>
            <a:endParaRPr lang="en-US" sz="9600" b="1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25780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gvÎ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wb‡q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MwVZ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AbyexÿY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hš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¿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Qvov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Lv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hvq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Giv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ÿYc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`,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døv‡Rjv,wmwjqv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ms‡KvPb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cÖmviY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Øviv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D`vniY:A¨vwgev,fvBivm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3600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Font typeface="Wingdings" pitchFamily="2" charset="2"/>
              <a:buChar char="Ø"/>
            </a:pPr>
            <a:endParaRPr lang="en-US" sz="36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36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36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8750" y="1928019"/>
            <a:ext cx="28575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40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এরা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ক্ষনপদ</a:t>
            </a:r>
            <a:r>
              <a:rPr lang="en-US" dirty="0" smtClean="0">
                <a:solidFill>
                  <a:srgbClr val="FF0000"/>
                </a:solidFill>
              </a:rPr>
              <a:t> ও </a:t>
            </a:r>
            <a:r>
              <a:rPr lang="en-US" dirty="0" err="1" smtClean="0">
                <a:solidFill>
                  <a:srgbClr val="FF0000"/>
                </a:solidFill>
              </a:rPr>
              <a:t>সংকোচন-প্রসারনের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মাধ্যমে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চলাচল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করে</a:t>
            </a:r>
            <a:r>
              <a:rPr lang="en-US" dirty="0" smtClean="0">
                <a:solidFill>
                  <a:srgbClr val="FF0000"/>
                </a:solidFill>
              </a:rPr>
              <a:t>।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74" y="1905000"/>
            <a:ext cx="8104973" cy="4038600"/>
          </a:xfrm>
        </p:spPr>
      </p:pic>
      <p:sp>
        <p:nvSpPr>
          <p:cNvPr id="6" name="Down Arrow 5"/>
          <p:cNvSpPr/>
          <p:nvPr/>
        </p:nvSpPr>
        <p:spPr>
          <a:xfrm>
            <a:off x="914400" y="3048000"/>
            <a:ext cx="762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" y="2642467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ক্ষনপদ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236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smtClean="0"/>
              <a:t>      </a:t>
            </a:r>
            <a:r>
              <a:rPr lang="en-US" sz="115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cwi‡div</a:t>
            </a:r>
            <a:endParaRPr lang="en-US" sz="115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920084"/>
            <a:ext cx="5181600" cy="493791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Giv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mijZg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eû†Kvlx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cÖvYx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600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ncÖvPxi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AmsL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¨  wQ`ªhy³|GB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wQ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`ªc‡_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cvwbi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mv‡_ Aw·‡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Lv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`¨e¯‘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cÖ‡ek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600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c„_K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myMwVZ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Kjv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A½ I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Zš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¿ _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D`vniYt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úbwRjv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,¯‹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vBdv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3600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1600" y="1295400"/>
            <a:ext cx="396240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145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87576"/>
            <a:ext cx="8534400" cy="402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3886200" y="1219200"/>
            <a:ext cx="381000" cy="3505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886200" y="1219200"/>
            <a:ext cx="647700" cy="2286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886200" y="1219200"/>
            <a:ext cx="1295400" cy="3429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743200" y="533399"/>
            <a:ext cx="2895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dirty="0" err="1" smtClean="0">
                <a:solidFill>
                  <a:prstClr val="black"/>
                </a:solidFill>
              </a:rPr>
              <a:t>ছিদ্রপথ</a:t>
            </a:r>
            <a:endParaRPr lang="en-US" sz="4800" dirty="0" smtClean="0">
              <a:solidFill>
                <a:prstClr val="black"/>
              </a:solidFill>
            </a:endParaRPr>
          </a:p>
          <a:p>
            <a:pPr lvl="0"/>
            <a:endParaRPr lang="en-US" sz="4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b="1" dirty="0" err="1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1500" b="1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b‡Wwiqv</a:t>
            </a:r>
            <a:endParaRPr lang="en-US" sz="11500" b="1" dirty="0">
              <a:solidFill>
                <a:srgbClr val="FFC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5486400" cy="5486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†`n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36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Øviv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MwVZ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¸‡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yBwU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Í‡i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web¨¯Í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Dfq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Í‡ii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ga¨eZ©x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v‡b</a:t>
            </a:r>
            <a:r>
              <a:rPr lang="en-US" sz="36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g‡mvwMøqv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bvgK</a:t>
            </a:r>
            <a:r>
              <a:rPr lang="en-US" sz="36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Rwji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gZ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c`v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_© _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‡`‡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wfZi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dvucv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MnŸi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v‡K,G‡K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wm‡jb‡Uib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D`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vniY:nvBWªv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,‡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Rwjwdm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36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Font typeface="Wingdings" pitchFamily="2" charset="2"/>
              <a:buChar char="Ø"/>
            </a:pPr>
            <a:endParaRPr lang="en-US" sz="3600" b="1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1"/>
            <a:ext cx="3048000" cy="3429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51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3429000"/>
            <a:ext cx="515032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own Arrow 6"/>
          <p:cNvSpPr/>
          <p:nvPr/>
        </p:nvSpPr>
        <p:spPr>
          <a:xfrm>
            <a:off x="2743200" y="2667000"/>
            <a:ext cx="152400" cy="1447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19812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/>
              <a:t>সিলেন্টেরন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9286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BKvB‡bvWvg©vUv</a:t>
            </a:r>
            <a:endParaRPr lang="en-US" sz="88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060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G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c‡e©i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me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cÖvYx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mvgyw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`ªK|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Z¡K KuvUvhy³|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‡`‡n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cvwb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msenb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Zš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¿ _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b="1" dirty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bvjx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cv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PjvP‡ji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e¨eüZ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v"/>
            </a:pP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D`vniY:ZvivgvQ,wm-wjwj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36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Font typeface="Wingdings" pitchFamily="2" charset="2"/>
              <a:buChar char="v"/>
            </a:pPr>
            <a:endParaRPr lang="en-US" sz="3600" b="1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14800"/>
            <a:ext cx="3886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4"/>
          <p:cNvSpPr/>
          <p:nvPr/>
        </p:nvSpPr>
        <p:spPr>
          <a:xfrm>
            <a:off x="6858000" y="3048000"/>
            <a:ext cx="152400" cy="2667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86400" y="2287979"/>
            <a:ext cx="38819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কা্টাযুক্ত</a:t>
            </a:r>
            <a:r>
              <a:rPr lang="en-US" sz="4400" dirty="0" smtClean="0"/>
              <a:t> </a:t>
            </a:r>
            <a:r>
              <a:rPr lang="en-US" sz="4400" dirty="0" err="1" smtClean="0"/>
              <a:t>ত্বক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9881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b="1" dirty="0" smtClean="0">
                <a:solidFill>
                  <a:schemeClr val="accent3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1500" b="1" dirty="0" err="1" smtClean="0">
                <a:solidFill>
                  <a:schemeClr val="accent3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gvjv</a:t>
            </a:r>
            <a:r>
              <a:rPr lang="en-US" sz="11500" b="1" dirty="0" smtClean="0">
                <a:solidFill>
                  <a:schemeClr val="accent3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¯‹v</a:t>
            </a:r>
            <a:endParaRPr lang="en-US" sz="11500" b="1" dirty="0">
              <a:solidFill>
                <a:schemeClr val="accent3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724400" cy="548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‡`n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ALÛvwqZ,big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gvsmj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mvaviYZ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g¨v›Uj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bvgK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cvZjv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AveiY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`¦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viv</a:t>
            </a:r>
            <a:r>
              <a:rPr lang="en-US" sz="3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†`n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Ave„Z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A‡bK‡ÿ‡Î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G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AveiY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wbtm„Z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im</a:t>
            </a:r>
            <a:r>
              <a:rPr lang="en-US" sz="32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†_‡K †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LvjK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MwVZ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cwkeûj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cv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Øviv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PjvPj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D`vniY:A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‡±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vcvm,kvgyK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32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`|</a:t>
            </a:r>
            <a:endParaRPr lang="en-US" sz="32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1393592"/>
            <a:ext cx="3629294" cy="272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14800"/>
            <a:ext cx="3629293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6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 err="1"/>
              <a:t>মূল্যায়ন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920085"/>
            <a:ext cx="4525963" cy="4434840"/>
          </a:xfrm>
        </p:spPr>
        <p:txBody>
          <a:bodyPr>
            <a:noAutofit/>
          </a:bodyPr>
          <a:lstStyle/>
          <a:p>
            <a:r>
              <a:rPr lang="en-US" sz="3200" dirty="0" err="1"/>
              <a:t>কাটাযুক্ত</a:t>
            </a:r>
            <a:r>
              <a:rPr lang="en-US" sz="3200" dirty="0"/>
              <a:t> </a:t>
            </a:r>
            <a:r>
              <a:rPr lang="en-US" sz="3200" dirty="0" err="1"/>
              <a:t>ত্বক</a:t>
            </a:r>
            <a:r>
              <a:rPr lang="en-US" sz="3200" dirty="0"/>
              <a:t> </a:t>
            </a:r>
            <a:r>
              <a:rPr lang="en-US" sz="3200" dirty="0" err="1"/>
              <a:t>কোন</a:t>
            </a:r>
            <a:r>
              <a:rPr lang="en-US" sz="3200" dirty="0"/>
              <a:t> </a:t>
            </a:r>
            <a:r>
              <a:rPr lang="en-US" sz="3200" dirty="0" err="1"/>
              <a:t>পর্বের</a:t>
            </a:r>
            <a:r>
              <a:rPr lang="en-US" sz="3200" dirty="0"/>
              <a:t> </a:t>
            </a:r>
            <a:r>
              <a:rPr lang="en-US" sz="3200" dirty="0" err="1"/>
              <a:t>প্রাণীর</a:t>
            </a:r>
            <a:r>
              <a:rPr lang="en-US" sz="3200" dirty="0"/>
              <a:t>?</a:t>
            </a:r>
          </a:p>
          <a:p>
            <a:r>
              <a:rPr lang="en-US" sz="3200" dirty="0" err="1"/>
              <a:t>দেহের</a:t>
            </a:r>
            <a:r>
              <a:rPr lang="en-US" sz="3200" dirty="0"/>
              <a:t> </a:t>
            </a:r>
            <a:r>
              <a:rPr lang="en-US" sz="3200" dirty="0" err="1"/>
              <a:t>ভিতর</a:t>
            </a:r>
            <a:r>
              <a:rPr lang="en-US" sz="3200" dirty="0"/>
              <a:t> </a:t>
            </a:r>
            <a:r>
              <a:rPr lang="en-US" sz="3200" dirty="0" err="1"/>
              <a:t>ফাপা</a:t>
            </a:r>
            <a:r>
              <a:rPr lang="en-US" sz="3200" dirty="0"/>
              <a:t> </a:t>
            </a:r>
            <a:r>
              <a:rPr lang="en-US" sz="3200" dirty="0" err="1"/>
              <a:t>গহব্বর</a:t>
            </a:r>
            <a:r>
              <a:rPr lang="en-US" sz="3200" dirty="0"/>
              <a:t> </a:t>
            </a:r>
            <a:r>
              <a:rPr lang="en-US" sz="3200" dirty="0" err="1"/>
              <a:t>থাকে</a:t>
            </a:r>
            <a:r>
              <a:rPr lang="en-US" sz="3200" dirty="0"/>
              <a:t> </a:t>
            </a:r>
            <a:r>
              <a:rPr lang="en-US" sz="3200" dirty="0" err="1"/>
              <a:t>কোন</a:t>
            </a:r>
            <a:r>
              <a:rPr lang="en-US" sz="3200" dirty="0"/>
              <a:t> </a:t>
            </a:r>
            <a:r>
              <a:rPr lang="en-US" sz="3200" dirty="0" err="1"/>
              <a:t>পর্বের</a:t>
            </a:r>
            <a:r>
              <a:rPr lang="en-US" sz="3200" dirty="0"/>
              <a:t> </a:t>
            </a:r>
            <a:r>
              <a:rPr lang="en-US" sz="3200" dirty="0" err="1"/>
              <a:t>প্রাণীর</a:t>
            </a:r>
            <a:r>
              <a:rPr lang="en-US" sz="3200" dirty="0"/>
              <a:t>?</a:t>
            </a:r>
          </a:p>
          <a:p>
            <a:endParaRPr lang="en-US" sz="3200" dirty="0"/>
          </a:p>
          <a:p>
            <a:r>
              <a:rPr lang="en-US" sz="3200" dirty="0" err="1"/>
              <a:t>প্রাণী্টির</a:t>
            </a:r>
            <a:r>
              <a:rPr lang="en-US" sz="3200" dirty="0"/>
              <a:t> </a:t>
            </a:r>
            <a:r>
              <a:rPr lang="en-US" sz="3200" dirty="0" err="1"/>
              <a:t>একটি</a:t>
            </a:r>
            <a:r>
              <a:rPr lang="en-US" sz="3200" dirty="0"/>
              <a:t> </a:t>
            </a:r>
            <a:r>
              <a:rPr lang="en-US" sz="3200" dirty="0" err="1"/>
              <a:t>বৈশিষ্ট্য</a:t>
            </a:r>
            <a:r>
              <a:rPr lang="en-US" sz="3200" dirty="0"/>
              <a:t> </a:t>
            </a:r>
            <a:r>
              <a:rPr lang="en-US" sz="3200" dirty="0" err="1"/>
              <a:t>বল</a:t>
            </a:r>
            <a:r>
              <a:rPr lang="en-US" sz="3200" dirty="0"/>
              <a:t>।</a:t>
            </a:r>
          </a:p>
          <a:p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778293"/>
            <a:ext cx="3581400" cy="271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784724"/>
            <a:ext cx="6397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526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800" dirty="0" err="1">
                <a:solidFill>
                  <a:srgbClr val="04617B"/>
                </a:solidFill>
              </a:rPr>
              <a:t>বাড়ির</a:t>
            </a:r>
            <a:r>
              <a:rPr lang="en-US" sz="8800" dirty="0">
                <a:solidFill>
                  <a:srgbClr val="04617B"/>
                </a:solidFill>
              </a:rPr>
              <a:t> </a:t>
            </a:r>
            <a:r>
              <a:rPr lang="en-US" sz="8800" dirty="0" err="1">
                <a:solidFill>
                  <a:srgbClr val="04617B"/>
                </a:solidFill>
              </a:rPr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458200" cy="4434840"/>
          </a:xfrm>
        </p:spPr>
        <p:txBody>
          <a:bodyPr/>
          <a:lstStyle/>
          <a:p>
            <a:pPr lvl="0">
              <a:buClr>
                <a:srgbClr val="0BD0D9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0">
              <a:buClr>
                <a:srgbClr val="0BD0D9"/>
              </a:buClr>
            </a:pPr>
            <a:r>
              <a:rPr lang="en-US" sz="4000" dirty="0" err="1">
                <a:solidFill>
                  <a:prstClr val="black"/>
                </a:solidFill>
              </a:rPr>
              <a:t>প্রাণী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জগতের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পর্ব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কয়টি</a:t>
            </a:r>
            <a:r>
              <a:rPr lang="en-US" sz="4000" dirty="0">
                <a:solidFill>
                  <a:prstClr val="black"/>
                </a:solidFill>
              </a:rPr>
              <a:t> ও </a:t>
            </a:r>
            <a:r>
              <a:rPr lang="en-US" sz="4000" dirty="0" err="1">
                <a:solidFill>
                  <a:prstClr val="black"/>
                </a:solidFill>
              </a:rPr>
              <a:t>কি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কি?চারটি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পর্বের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বৈশিষ্ট্য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গুলো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dirty="0" err="1">
                <a:solidFill>
                  <a:prstClr val="black"/>
                </a:solidFill>
              </a:rPr>
              <a:t>লিখ</a:t>
            </a:r>
            <a:r>
              <a:rPr lang="en-US" sz="4000" dirty="0">
                <a:solidFill>
                  <a:prstClr val="black"/>
                </a:solidFill>
              </a:rPr>
              <a:t>।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97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/>
              <a:t>ধন্যবাদ</a:t>
            </a:r>
            <a:r>
              <a:rPr lang="en-US" sz="9600" dirty="0" smtClean="0"/>
              <a:t> </a:t>
            </a:r>
            <a:r>
              <a:rPr lang="en-US" sz="9600" dirty="0" err="1" smtClean="0"/>
              <a:t>সবাইকে</a:t>
            </a:r>
            <a:endParaRPr lang="en-US" sz="96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05000"/>
            <a:ext cx="4292600" cy="464820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" y="1905000"/>
            <a:ext cx="4793192" cy="4648200"/>
          </a:xfrm>
        </p:spPr>
      </p:pic>
    </p:spTree>
    <p:extLst>
      <p:ext uri="{BB962C8B-B14F-4D97-AF65-F5344CB8AC3E}">
        <p14:creationId xmlns:p14="http://schemas.microsoft.com/office/powerpoint/2010/main" val="242228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613</TotalTime>
  <Words>344</Words>
  <Application>Microsoft Office PowerPoint</Application>
  <PresentationFormat>On-screen Show (4:3)</PresentationFormat>
  <Paragraphs>59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স্বাগতম</vt:lpstr>
      <vt:lpstr>Dc¯’vcbvq</vt:lpstr>
      <vt:lpstr>PowerPoint Presentation</vt:lpstr>
      <vt:lpstr>PowerPoint Presentation</vt:lpstr>
      <vt:lpstr>প্রাণীজগতের শ্রেণী বিভাগ</vt:lpstr>
      <vt:lpstr>আচরনিক উদ্দেশ্য</vt:lpstr>
      <vt:lpstr>‡cªv‡Uv‡Rvqv</vt:lpstr>
      <vt:lpstr>এরা ক্ষনপদ ও সংকোচন-প্রসারনের মাধ্যমে চলাচল করে।</vt:lpstr>
      <vt:lpstr>      cwi‡div</vt:lpstr>
      <vt:lpstr>PowerPoint Presentation</vt:lpstr>
      <vt:lpstr>wb‡Wwiqv</vt:lpstr>
      <vt:lpstr>PowerPoint Presentation</vt:lpstr>
      <vt:lpstr>BKvB‡bvWvg©vUv</vt:lpstr>
      <vt:lpstr>‡gvjv¯‹v</vt:lpstr>
      <vt:lpstr>মূল্যায়ন</vt:lpstr>
      <vt:lpstr>বাড়ির কাজ</vt:lpstr>
      <vt:lpstr>ধন্যবাদ সবাইকে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Zubair</cp:lastModifiedBy>
  <cp:revision>86</cp:revision>
  <dcterms:created xsi:type="dcterms:W3CDTF">2006-08-16T00:00:00Z</dcterms:created>
  <dcterms:modified xsi:type="dcterms:W3CDTF">2013-06-23T04:20:06Z</dcterms:modified>
</cp:coreProperties>
</file>